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2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5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3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0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7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6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65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2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4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398F0-41E7-4540-9758-785B93BA1CF7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59296-90EA-4037-ACF1-CF324BCA3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0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21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11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5" y="0"/>
            <a:ext cx="91368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2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57a5c3ee336533b83ee52e5f7694c541a168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2015-11-23T15:05:16Z</dcterms:created>
  <dcterms:modified xsi:type="dcterms:W3CDTF">2016-04-12T13:27:19Z</dcterms:modified>
</cp:coreProperties>
</file>